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oboto Slab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Roboto-italic.fntdata"/><Relationship Id="rId8" Type="http://schemas.openxmlformats.org/officeDocument/2006/relationships/slide" Target="slides/slide3.xml"/><Relationship Id="rId3" Type="http://schemas.openxmlformats.org/officeDocument/2006/relationships/presProps" Target="presProps.xml"/><Relationship Id="rId21" Type="http://schemas.openxmlformats.org/officeDocument/2006/relationships/customXml" Target="../customXml/item2.xml"/><Relationship Id="rId12" Type="http://schemas.openxmlformats.org/officeDocument/2006/relationships/slide" Target="slides/slide7.xml"/><Relationship Id="rId17" Type="http://schemas.openxmlformats.org/officeDocument/2006/relationships/font" Target="fonts/Roboto-bold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16" Type="http://schemas.openxmlformats.org/officeDocument/2006/relationships/font" Target="fonts/Roboto-regular.fntdata"/><Relationship Id="rId20" Type="http://schemas.openxmlformats.org/officeDocument/2006/relationships/customXml" Target="../customXml/item1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5" Type="http://schemas.openxmlformats.org/officeDocument/2006/relationships/font" Target="fonts/RobotoSlab-bold.fntdata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font" Target="fonts/Roboto-boldItalic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RobotoSlab-regular.fntdata"/><Relationship Id="rId22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ccb645fc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ccb645fc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ccb645fc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ccb645fc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ce2205bb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ce2205bb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ccb645f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ccb645f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ccb645fc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ccb645fc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07bb2606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07bb260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12387bc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12387bc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MZHOatlAZiY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www.youtube.com/watch?v=MZHOatlAZi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843200" y="1006725"/>
            <a:ext cx="5876700" cy="173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Luminaria</a:t>
            </a:r>
            <a:endParaRPr sz="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2D Platformer Game Pitch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711">
                <a:latin typeface="Roboto"/>
                <a:ea typeface="Roboto"/>
                <a:cs typeface="Roboto"/>
                <a:sym typeface="Roboto"/>
              </a:rPr>
              <a:t>A game about transformation, growth, and finding your way home.</a:t>
            </a:r>
            <a:endParaRPr sz="231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0" y="3049450"/>
            <a:ext cx="57834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Daria Boudreau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Group Collaborators: Sam Pham and Jude Fry</a:t>
            </a:r>
            <a:endParaRPr sz="1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Overview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399650"/>
            <a:ext cx="4793100" cy="34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Small-scale indie style game with simple mechanics, strong emphasis on story, and unique, stylized visuals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Gameplay: 2D side-scrolling platformer, character conversations and puzzles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 with the constraints of the class and everyone’s skillsets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Mostly stylized 2D assets with minimal 3D as needed, very little complicated animation</a:t>
            </a:r>
            <a:endParaRPr b="1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000" y="1033075"/>
            <a:ext cx="3804376" cy="253252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5530800" y="3704800"/>
            <a:ext cx="32253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game’s title comes from the real word “Luminaria,” which refers to a traditional paper-lantern display that can be found in many different cultures.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78500" y="458050"/>
            <a:ext cx="80373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 </a:t>
            </a:r>
            <a:r>
              <a:rPr lang="en"/>
              <a:t>Pitch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122250" y="1335250"/>
            <a:ext cx="4553400" cy="35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</a:t>
            </a:r>
            <a:r>
              <a:rPr lang="en" sz="1400"/>
              <a:t>narrative-driven adventure that follows the story of Aspen, a young moth who has found themselves trapped in an unfamiliar world in the aftermath of a great tragedy.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Armed with only their trusty lantern lighter, Aspen must bring light to a dark world as they embark on a journey to find their way home.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Character conversations and scenes triggered by finding collectibles will help to unravel the story, but it will also be fairly ambiguous and up to interpretation</a:t>
            </a:r>
            <a:endParaRPr sz="1400"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575" y="1514988"/>
            <a:ext cx="4233677" cy="321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09500" y="471175"/>
            <a:ext cx="1868400" cy="5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Gameplay</a:t>
            </a: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283550" y="3879975"/>
            <a:ext cx="3402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450" y="2080850"/>
            <a:ext cx="5457552" cy="3069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0"/>
            <a:ext cx="4587025" cy="20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01350" y="1460500"/>
            <a:ext cx="33570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raversing a 2D platform environment, puzzles, choosing dialogue options, collecting light to charge the lighter, lighting lanterns that serve as checkpoints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player, for PC or Console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Other mechanics: collectibles, basic character customization (Aspen can collect different sets of moth wings on their journey)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1882350" y="127725"/>
            <a:ext cx="5379300" cy="4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Visual Inspiration from Other Games</a:t>
            </a:r>
            <a:endParaRPr sz="2500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75" y="722550"/>
            <a:ext cx="4051699" cy="227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50" y="2721475"/>
            <a:ext cx="3506376" cy="233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3675" y="2552575"/>
            <a:ext cx="4455962" cy="25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5575" y="722550"/>
            <a:ext cx="3812952" cy="21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325" y="724800"/>
            <a:ext cx="4455950" cy="250646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1882350" y="118300"/>
            <a:ext cx="5379300" cy="4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Visual Inspiration from Other Games</a:t>
            </a:r>
            <a:endParaRPr sz="2500"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4">
            <a:alphaModFix/>
          </a:blip>
          <a:srcRect b="9575" l="0" r="0" t="12128"/>
          <a:stretch/>
        </p:blipFill>
        <p:spPr>
          <a:xfrm>
            <a:off x="306313" y="2988475"/>
            <a:ext cx="4562323" cy="200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7175" y="724800"/>
            <a:ext cx="3894751" cy="236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8798" y="2988475"/>
            <a:ext cx="3550060" cy="20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1882350" y="129500"/>
            <a:ext cx="5379300" cy="49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Gameplay</a:t>
            </a:r>
            <a:r>
              <a:rPr lang="en" sz="2500"/>
              <a:t> Inspiration</a:t>
            </a:r>
            <a:endParaRPr sz="2500"/>
          </a:p>
        </p:txBody>
      </p:sp>
      <p:pic>
        <p:nvPicPr>
          <p:cNvPr descr="See how the port of Ori and the Blind Forest runs on the Nintendo Switch.&#10;&#10;Subscribe to IGN for more!&#10;http://www.youtube.com/user/IGNentertainment?sub_confirmation=1&#10;&#10;---------------------------------&#10;Watch more on IGN here!&#10;---------------------------------&#10;&#10;DAILY FIX: https://www.youtube.com/watch?v=-_e1aXYckPE&amp;list=PLraFbwCoisJCYFqFP7e7UQnHHZL05LooZ&amp;index=2&amp;t=0s&#10;GAME REVIEWS: https://www.youtube.com/watch?v=pCJmeQyJk1E&amp;list=PLraFbwCoisJBTl0oXn8UoUam5HXWUZ7ES&amp;t=0s&amp;index=2&#10;MOVIE REVIEWS: https://www.youtube.com/watch?v=pCJmeQyJk1E&amp;list=PLraFbwCoisJBTl0oXn8UoUam5HXWUZ7ES&amp;t=0s&amp;index=2&#10;TRAILERS: https://www.youtube.com/watch?v=hr1dfwy4n90&amp;list=PLraFbwCoisJA6xInpo8WhMSrR3Y7CjatL&amp;index=2&#10;NEWS: https://www.youtube.com/watch?v=Ctgzg7MZiZ8&amp;list=PLyN6dWP9XPgpzD7LJttHSs_peWliw7QSW&#10;&#10;#ign" id="112" name="Google Shape;112;p19" title="Ori and the Blind Forest: 9 Minutes of Switch Gameplay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625" y="682300"/>
            <a:ext cx="5748976" cy="359357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2509350" y="4440200"/>
            <a:ext cx="412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https://www.youtube.com/watch?v=MZHOatlAZiY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Goals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216275" y="1348775"/>
            <a:ext cx="8641500" cy="3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My main goal is to</a:t>
            </a:r>
            <a:r>
              <a:rPr b="1" lang="en"/>
              <a:t> create an engaging, portfolio-ready indie game experience.</a:t>
            </a:r>
            <a:endParaRPr b="1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Gameplay will be kept fairly simple so that the end result can be very polished, and the game doesn’t get bogged down with complicated systems.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game should be appealing and easy to pick up for brand new players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the end of the semester, I hope to at least have a “demo” version of the game with a few playable polished levels that give an understandable introduction to the story.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games produced by student teams have been 3D, so I’m looking forward to creating a fun, unique 2D gameplay experience.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FE0B35B5E90E46B22103C380AED448" ma:contentTypeVersion="8" ma:contentTypeDescription="Create a new document." ma:contentTypeScope="" ma:versionID="dc7d456a0b077c341f64faa05e99b3bf">
  <xsd:schema xmlns:xsd="http://www.w3.org/2001/XMLSchema" xmlns:xs="http://www.w3.org/2001/XMLSchema" xmlns:p="http://schemas.microsoft.com/office/2006/metadata/properties" xmlns:ns2="26d9288f-d17b-490b-8e81-559682b2055b" targetNamespace="http://schemas.microsoft.com/office/2006/metadata/properties" ma:root="true" ma:fieldsID="8bed57482a5c76dfc01e2576480f619f" ns2:_="">
    <xsd:import namespace="26d9288f-d17b-490b-8e81-559682b205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d9288f-d17b-490b-8e81-559682b205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0ABB18-263B-4232-A953-B26C1F280986}"/>
</file>

<file path=customXml/itemProps2.xml><?xml version="1.0" encoding="utf-8"?>
<ds:datastoreItem xmlns:ds="http://schemas.openxmlformats.org/officeDocument/2006/customXml" ds:itemID="{B2947086-09EE-4C53-9987-2F858D9CC7D3}"/>
</file>

<file path=customXml/itemProps3.xml><?xml version="1.0" encoding="utf-8"?>
<ds:datastoreItem xmlns:ds="http://schemas.openxmlformats.org/officeDocument/2006/customXml" ds:itemID="{EDCABC51-6398-4E60-9861-DA7CA7E1AFDA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0x010100F3FE0B35B5E90E46B22103C380AED448</vt:lpwstr>
  </property>
</Properties>
</file>